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44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16C7-553B-43C5-B80D-58590297B80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F81A-336A-47E1-A68A-827287510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05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16C7-553B-43C5-B80D-58590297B80F}" type="datetimeFigureOut">
              <a:rPr lang="es-CO" smtClean="0"/>
              <a:t>27/02/2020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F81A-336A-47E1-A68A-827287510E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092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8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CO" sz="8000" b="1" smtClean="0">
                <a:solidFill>
                  <a:schemeClr val="tx2">
                    <a:lumMod val="75000"/>
                  </a:schemeClr>
                </a:solidFill>
                <a:latin typeface="Bw Modelica Black Condensed" pitchFamily="50" charset="0"/>
              </a:rPr>
              <a:t>Tener en</a:t>
            </a:r>
            <a:r>
              <a:rPr lang="es-CO" sz="8000" smtClean="0">
                <a:solidFill>
                  <a:schemeClr val="tx2">
                    <a:lumMod val="75000"/>
                  </a:schemeClr>
                </a:solidFill>
                <a:latin typeface="Bw Modelica SS02 Medium Cond" pitchFamily="50" charset="0"/>
              </a:rPr>
              <a:t/>
            </a:r>
            <a:br>
              <a:rPr lang="es-CO" sz="8000" smtClean="0">
                <a:solidFill>
                  <a:schemeClr val="tx2">
                    <a:lumMod val="75000"/>
                  </a:schemeClr>
                </a:solidFill>
                <a:latin typeface="Bw Modelica SS02 Medium Cond" pitchFamily="50" charset="0"/>
              </a:rPr>
            </a:br>
            <a:endParaRPr lang="es-CO" sz="2400" dirty="0">
              <a:solidFill>
                <a:schemeClr val="tx2">
                  <a:lumMod val="50000"/>
                </a:schemeClr>
              </a:solidFill>
              <a:latin typeface="Bw Modelica Black Condensed" pitchFamily="50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0110481" y="6087199"/>
            <a:ext cx="184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solidFill>
                  <a:schemeClr val="accent3">
                    <a:lumMod val="50000"/>
                  </a:schemeClr>
                </a:solidFill>
                <a:latin typeface="A Day in September" pitchFamily="34" charset="0"/>
              </a:rPr>
              <a:t>Arvey Angulo</a:t>
            </a:r>
            <a:endParaRPr lang="es-CO" sz="4000" dirty="0">
              <a:solidFill>
                <a:schemeClr val="accent3">
                  <a:lumMod val="50000"/>
                </a:schemeClr>
              </a:solidFill>
              <a:latin typeface="A Day in Septemb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CO" sz="8000" b="1" smtClean="0">
                <a:solidFill>
                  <a:schemeClr val="tx2">
                    <a:lumMod val="50000"/>
                  </a:schemeClr>
                </a:solidFill>
                <a:latin typeface="Bw Modelica Black Condensed" pitchFamily="50" charset="0"/>
              </a:rPr>
              <a:t>Millenia</a:t>
            </a:r>
            <a:r>
              <a:rPr lang="es-CO" sz="8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w Modelica Black Condensed" pitchFamily="50" charset="0"/>
              </a:rPr>
              <a:t>les</a:t>
            </a:r>
            <a:r>
              <a:rPr lang="es-CO" sz="8000" b="1" smtClean="0">
                <a:solidFill>
                  <a:schemeClr val="tx2">
                    <a:lumMod val="50000"/>
                  </a:schemeClr>
                </a:solidFill>
                <a:latin typeface="Bw Modelica Black Condensed" pitchFamily="50" charset="0"/>
              </a:rPr>
              <a:t> </a:t>
            </a:r>
            <a:r>
              <a:rPr lang="es-CO" sz="8000" smtClean="0">
                <a:solidFill>
                  <a:schemeClr val="tx2">
                    <a:lumMod val="50000"/>
                  </a:schemeClr>
                </a:solidFill>
                <a:latin typeface="Bw Modelica Black Condensed" pitchFamily="50" charset="0"/>
              </a:rPr>
              <a:t/>
            </a:r>
            <a:br>
              <a:rPr lang="es-CO" sz="8000" smtClean="0">
                <a:solidFill>
                  <a:schemeClr val="tx2">
                    <a:lumMod val="50000"/>
                  </a:schemeClr>
                </a:solidFill>
                <a:latin typeface="Bw Modelica Black Condensed" pitchFamily="50" charset="0"/>
              </a:rPr>
            </a:br>
            <a:r>
              <a:rPr lang="es-CO" sz="2700" smtClean="0">
                <a:solidFill>
                  <a:schemeClr val="tx2">
                    <a:lumMod val="50000"/>
                  </a:schemeClr>
                </a:solidFill>
                <a:latin typeface="Bw Modelica Black Condensed" pitchFamily="50" charset="0"/>
              </a:rPr>
              <a:t>Nacidos entre 1986 - 1998 </a:t>
            </a:r>
            <a:br>
              <a:rPr lang="es-CO" sz="2700" smtClean="0">
                <a:solidFill>
                  <a:schemeClr val="tx2">
                    <a:lumMod val="50000"/>
                  </a:schemeClr>
                </a:solidFill>
                <a:latin typeface="Bw Modelica Black Condensed" pitchFamily="50" charset="0"/>
              </a:rPr>
            </a:br>
            <a:r>
              <a:rPr lang="es-CO" sz="2700" smtClean="0">
                <a:solidFill>
                  <a:schemeClr val="tx2">
                    <a:lumMod val="50000"/>
                  </a:schemeClr>
                </a:solidFill>
                <a:latin typeface="Bw Modelica Black Condensed" pitchFamily="50" charset="0"/>
              </a:rPr>
              <a:t>Hasta </a:t>
            </a:r>
            <a:br>
              <a:rPr lang="es-CO" sz="2700" smtClean="0">
                <a:solidFill>
                  <a:schemeClr val="tx2">
                    <a:lumMod val="50000"/>
                  </a:schemeClr>
                </a:solidFill>
                <a:latin typeface="Bw Modelica Black Condensed" pitchFamily="50" charset="0"/>
              </a:rPr>
            </a:br>
            <a:r>
              <a:rPr lang="es-CO" sz="2700" smtClean="0">
                <a:solidFill>
                  <a:schemeClr val="tx2">
                    <a:lumMod val="50000"/>
                  </a:schemeClr>
                </a:solidFill>
                <a:latin typeface="Bw Modelica Black Condensed" pitchFamily="50" charset="0"/>
              </a:rPr>
              <a:t>2000</a:t>
            </a:r>
            <a:r>
              <a:rPr lang="es-CO" smtClean="0">
                <a:solidFill>
                  <a:schemeClr val="accent6">
                    <a:lumMod val="50000"/>
                  </a:schemeClr>
                </a:solidFill>
                <a:latin typeface="Bw Modelica Black Condensed" pitchFamily="50" charset="0"/>
              </a:rPr>
              <a:t/>
            </a:r>
            <a:br>
              <a:rPr lang="es-CO" smtClean="0">
                <a:solidFill>
                  <a:schemeClr val="accent6">
                    <a:lumMod val="50000"/>
                  </a:schemeClr>
                </a:solidFill>
                <a:latin typeface="Bw Modelica Black Condensed" pitchFamily="50" charset="0"/>
              </a:rPr>
            </a:br>
            <a:endParaRPr lang="es-CO" dirty="0">
              <a:solidFill>
                <a:schemeClr val="accent6">
                  <a:lumMod val="50000"/>
                </a:schemeClr>
              </a:solidFill>
              <a:latin typeface="Bw Modelica Black Condensed" pitchFamily="50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CO" sz="7200" b="1" smtClean="0">
                <a:solidFill>
                  <a:schemeClr val="tx2">
                    <a:lumMod val="75000"/>
                  </a:schemeClr>
                </a:solidFill>
                <a:latin typeface="Bw Modelica Black Condensed" pitchFamily="50" charset="0"/>
              </a:rPr>
              <a:t>Centen</a:t>
            </a:r>
            <a:r>
              <a:rPr lang="es-CO" sz="7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w Modelica Black Condensed" pitchFamily="50" charset="0"/>
              </a:rPr>
              <a:t>nials </a:t>
            </a:r>
            <a:br>
              <a:rPr lang="es-CO" sz="7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w Modelica Black Condensed" pitchFamily="50" charset="0"/>
              </a:rPr>
            </a:br>
            <a:r>
              <a:rPr lang="es-CO" sz="7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ó</a:t>
            </a:r>
            <a:r>
              <a:rPr lang="es-CO" sz="72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w Modelica Black Condensed" pitchFamily="50" charset="0"/>
              </a:rPr>
              <a:t>  </a:t>
            </a:r>
            <a:r>
              <a:rPr lang="es-CO" sz="8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doni Bd BT" panose="02070803080706020303" pitchFamily="18" charset="0"/>
              </a:rPr>
              <a:t>Z</a:t>
            </a:r>
            <a:r>
              <a:rPr lang="es-CO" sz="7200" smtClean="0">
                <a:solidFill>
                  <a:schemeClr val="tx2">
                    <a:lumMod val="75000"/>
                  </a:schemeClr>
                </a:solidFill>
                <a:latin typeface="Bw Modelica SS02 Medium Cond" pitchFamily="50" charset="0"/>
              </a:rPr>
              <a:t/>
            </a:r>
            <a:br>
              <a:rPr lang="es-CO" sz="7200" smtClean="0">
                <a:solidFill>
                  <a:schemeClr val="tx2">
                    <a:lumMod val="75000"/>
                  </a:schemeClr>
                </a:solidFill>
                <a:latin typeface="Bw Modelica SS02 Medium Cond" pitchFamily="50" charset="0"/>
              </a:rPr>
            </a:br>
            <a:endParaRPr lang="es-CO" sz="7200" dirty="0">
              <a:solidFill>
                <a:schemeClr val="tx2">
                  <a:lumMod val="50000"/>
                </a:schemeClr>
              </a:solidFill>
              <a:latin typeface="Bw Modelica Black Condensed" pitchFamily="50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Personalizado</PresentationFormat>
  <Paragraphs>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Milleniales  Nacidos entre 1986 - 1998  Hasta  2000 </vt:lpstr>
      <vt:lpstr>Centennials  ó  Z </vt:lpstr>
      <vt:lpstr>Presentación de PowerPoint</vt:lpstr>
      <vt:lpstr>Presentación de PowerPoint</vt:lpstr>
      <vt:lpstr>Tener en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DISEÑO</cp:lastModifiedBy>
  <cp:revision>5</cp:revision>
  <dcterms:created xsi:type="dcterms:W3CDTF">2020-02-27T17:17:48Z</dcterms:created>
  <dcterms:modified xsi:type="dcterms:W3CDTF">2020-02-27T17:26:11Z</dcterms:modified>
</cp:coreProperties>
</file>