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939C-AE87-4E13-A2B1-1C8D8BA84FB6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40AE4-0E7A-433E-9DD7-20E7F4AF1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706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939C-AE87-4E13-A2B1-1C8D8BA84FB6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40AE4-0E7A-433E-9DD7-20E7F4AF19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49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3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93374" y="5301208"/>
            <a:ext cx="4735274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solidFill>
                  <a:srgbClr val="008000"/>
                </a:solidFill>
                <a:latin typeface="Rockwell Extra Bold" pitchFamily="18" charset="0"/>
              </a:rPr>
              <a:t>EQUIPADA</a:t>
            </a:r>
            <a:endParaRPr lang="es-CO" sz="6000" dirty="0">
              <a:solidFill>
                <a:srgbClr val="008000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3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6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9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2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2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4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Personalizado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Admin</cp:lastModifiedBy>
  <cp:revision>4</cp:revision>
  <dcterms:created xsi:type="dcterms:W3CDTF">2020-02-27T17:07:50Z</dcterms:created>
  <dcterms:modified xsi:type="dcterms:W3CDTF">2020-02-27T17:36:51Z</dcterms:modified>
</cp:coreProperties>
</file>