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4B-4633-4BEB-876D-1B60164CD545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8C5-A199-4BC2-93A0-0ED6DAD349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187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554B-4633-4BEB-876D-1B60164CD545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38C5-A199-4BC2-93A0-0ED6DAD349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441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7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6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9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7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6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4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4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9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2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3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1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6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DISEÑO</cp:lastModifiedBy>
  <cp:revision>1</cp:revision>
  <dcterms:created xsi:type="dcterms:W3CDTF">2020-02-27T17:37:12Z</dcterms:created>
  <dcterms:modified xsi:type="dcterms:W3CDTF">2020-02-27T17:37:12Z</dcterms:modified>
</cp:coreProperties>
</file>